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950" r:id="rId2"/>
    <p:sldId id="460" r:id="rId3"/>
    <p:sldId id="477" r:id="rId4"/>
    <p:sldId id="478" r:id="rId5"/>
    <p:sldId id="453" r:id="rId6"/>
    <p:sldId id="447" r:id="rId7"/>
    <p:sldId id="448" r:id="rId8"/>
    <p:sldId id="449" r:id="rId9"/>
    <p:sldId id="450" r:id="rId10"/>
    <p:sldId id="451" r:id="rId11"/>
    <p:sldId id="452" r:id="rId12"/>
    <p:sldId id="993" r:id="rId13"/>
    <p:sldId id="670" r:id="rId14"/>
    <p:sldId id="671" r:id="rId15"/>
    <p:sldId id="672" r:id="rId16"/>
    <p:sldId id="673" r:id="rId17"/>
    <p:sldId id="674" r:id="rId18"/>
    <p:sldId id="512" r:id="rId19"/>
    <p:sldId id="513" r:id="rId20"/>
    <p:sldId id="514" r:id="rId21"/>
    <p:sldId id="1008" r:id="rId22"/>
    <p:sldId id="518" r:id="rId23"/>
    <p:sldId id="523" r:id="rId24"/>
    <p:sldId id="520" r:id="rId25"/>
    <p:sldId id="521" r:id="rId26"/>
    <p:sldId id="522" r:id="rId27"/>
    <p:sldId id="1026" r:id="rId28"/>
    <p:sldId id="1027" r:id="rId29"/>
    <p:sldId id="1028" r:id="rId30"/>
    <p:sldId id="1029" r:id="rId31"/>
    <p:sldId id="954" r:id="rId32"/>
    <p:sldId id="1010" r:id="rId33"/>
    <p:sldId id="982" r:id="rId34"/>
    <p:sldId id="955" r:id="rId35"/>
    <p:sldId id="956" r:id="rId36"/>
    <p:sldId id="953" r:id="rId37"/>
    <p:sldId id="610" r:id="rId38"/>
    <p:sldId id="1025" r:id="rId39"/>
    <p:sldId id="482" r:id="rId40"/>
    <p:sldId id="611" r:id="rId41"/>
    <p:sldId id="1030" r:id="rId42"/>
    <p:sldId id="946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1" d="100"/>
          <a:sy n="91" d="100"/>
        </p:scale>
        <p:origin x="1812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180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006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400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041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25/09/2023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01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-10-2023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709357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6743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856287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93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breaks the power of sin and darkness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Whose love is mighty and so much stronger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shakes the whole earth with holy thunder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leaves us breathless in awe and wonder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29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2906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brings our chaos back into order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33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823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Great Big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3373437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 Hemming | Nigel Hemming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979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28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Build My Life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7070345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Brett Younker | Karl Martin | Kirby </a:t>
            </a:r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| Matt Redman | Pat Barrett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2016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Housefires Sounds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Said And Done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Martin, Karl Andrew (Admin. by </a:t>
            </a:r>
            <a:r>
              <a:rPr lang="en-GB" sz="1200" dirty="0" err="1">
                <a:solidFill>
                  <a:schemeClr val="bg1"/>
                </a:solidFill>
              </a:rPr>
              <a:t>Sentric</a:t>
            </a:r>
            <a:r>
              <a:rPr lang="en-GB" sz="1200" dirty="0">
                <a:solidFill>
                  <a:schemeClr val="bg1"/>
                </a:solidFill>
              </a:rPr>
              <a:t> Music)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song we could ever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the praise we could ever bring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6532457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Jesus the name above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other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the only one who could ever save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4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there is no one like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none beside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up my eyes in wonder and show me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fill me with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lead me in Your love to those around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6509487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20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will build my life upon Your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is a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put my trust in You alone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will not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8849511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And He holds us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5000" dirty="0">
                <a:solidFill>
                  <a:schemeClr val="bg1"/>
                </a:solidFill>
              </a:rPr>
              <a:t>(X4)</a:t>
            </a:r>
          </a:p>
          <a:p>
            <a:r>
              <a:rPr lang="en-GB" sz="50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9DF77-A3C0-4181-821B-6833D6B5B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730" y="1933571"/>
            <a:ext cx="6577844" cy="378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921A05-4E31-02A7-184C-C2A3D8151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7C0865-AEFA-6F43-442A-7B3ABA71E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15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CDB42-AEA5-24E7-FC54-EA8832D4D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871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08FE628-8063-A0AB-6530-54319C90AC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04" y="908720"/>
            <a:ext cx="896099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438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Christ is Enough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6514035</a:t>
            </a:r>
          </a:p>
          <a:p>
            <a:r>
              <a:rPr lang="en-GB" sz="1200" dirty="0">
                <a:solidFill>
                  <a:schemeClr val="bg1"/>
                </a:solidFill>
              </a:rPr>
              <a:t>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Reuben Morgan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2012 Hillsong MP Songs; Hillsong Music Publishing Australia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3619920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is my reward and all of my devotion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there's nothing in this world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could ever satisfy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Through every trial my soul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turning back I've been set free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40929470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is enough for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Christ is enough for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Everything I need is in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Everything I need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188872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He's higher than a skyscraper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He's deeper than a submarine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wider than the universe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beyond my wildest dreams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He's known me and He's loved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Since before the world began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wonderful to be a part of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God's amazing plan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my all in all the joy of my salvation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this hope will never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Heaven is our home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Through every storm my soul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is here to God be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5381116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have decided to follow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turning back no turning back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cross before me the world behind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turning back no turning back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982589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Hosanna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(Praise Is Rising)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4662491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Brenton Brown | Paul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Baloche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2005, 2006 Integrity's Hosanna! Music (Admin. by Integrity Music Ltd)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54868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Praise is rising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Eyes are turning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Hope is stirring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Hearts are yearning for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long for You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7" y="836712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20688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Hear the sound of</a:t>
            </a:r>
          </a:p>
          <a:p>
            <a:r>
              <a:rPr lang="en-GB" sz="5000" dirty="0">
                <a:solidFill>
                  <a:schemeClr val="bg1"/>
                </a:solidFill>
              </a:rPr>
              <a:t>Hearts returning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Your Kingdom</a:t>
            </a:r>
          </a:p>
          <a:p>
            <a:r>
              <a:rPr lang="en-GB" sz="5000" dirty="0">
                <a:solidFill>
                  <a:schemeClr val="bg1"/>
                </a:solidFill>
              </a:rPr>
              <a:t>Broken lives are made new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make us new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7611</TotalTime>
  <Words>1392</Words>
  <Application>Microsoft Office PowerPoint</Application>
  <PresentationFormat>On-screen Show (4:3)</PresentationFormat>
  <Paragraphs>240</Paragraphs>
  <Slides>42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390</cp:revision>
  <dcterms:created xsi:type="dcterms:W3CDTF">2019-09-23T12:06:27Z</dcterms:created>
  <dcterms:modified xsi:type="dcterms:W3CDTF">2023-09-25T09:46:27Z</dcterms:modified>
</cp:coreProperties>
</file>

<file path=docProps/thumbnail.jpeg>
</file>